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71" r:id="rId11"/>
    <p:sldId id="272" r:id="rId12"/>
    <p:sldId id="273" r:id="rId13"/>
    <p:sldId id="269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11" autoAdjust="0"/>
  </p:normalViewPr>
  <p:slideViewPr>
    <p:cSldViewPr snapToGrid="0">
      <p:cViewPr varScale="1">
        <p:scale>
          <a:sx n="93" d="100"/>
          <a:sy n="93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within a completely accessible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for an infinitely large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population you have define earlies, how can you get a representative sample from the population? Write a response from you perception. No right or wrong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5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1 December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2CA5BD-39A3-4D6A-AF8D-AD5273CAEC67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1 December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Nauru is an independent island country</a:t>
            </a:r>
          </a:p>
          <a:p>
            <a:r>
              <a:rPr lang="en-US" dirty="0"/>
              <a:t>Area: 8 Sq. miles</a:t>
            </a:r>
          </a:p>
          <a:p>
            <a:r>
              <a:rPr lang="en-US" dirty="0"/>
              <a:t>Population: 11,000</a:t>
            </a:r>
          </a:p>
          <a:p>
            <a:r>
              <a:rPr lang="en-US" dirty="0"/>
              <a:t>Female population approx. 6,000</a:t>
            </a:r>
          </a:p>
          <a:p>
            <a:r>
              <a:rPr lang="en-US" dirty="0"/>
              <a:t>Female &gt;25 years of age is about 3,000</a:t>
            </a:r>
          </a:p>
          <a:p>
            <a:r>
              <a:rPr lang="en-US" dirty="0"/>
              <a:t>RQ: what is the number of breast cancer patients in Nauru?</a:t>
            </a:r>
          </a:p>
          <a:p>
            <a:r>
              <a:rPr lang="en-US" dirty="0"/>
              <a:t>What will be your population?</a:t>
            </a:r>
          </a:p>
          <a:p>
            <a:r>
              <a:rPr lang="en-US" dirty="0"/>
              <a:t>What is the parameter?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Female &gt;25 years of age is population. This age group female were at risk of breast cancer</a:t>
            </a:r>
          </a:p>
          <a:p>
            <a:r>
              <a:rPr lang="en-US" dirty="0"/>
              <a:t>There exists an </a:t>
            </a:r>
            <a:r>
              <a:rPr lang="en-US" b="1" dirty="0"/>
              <a:t>X</a:t>
            </a:r>
            <a:r>
              <a:rPr lang="en-US" dirty="0"/>
              <a:t> number of breast cancer patients in Nauru. </a:t>
            </a:r>
            <a:r>
              <a:rPr lang="en-US" b="1" dirty="0"/>
              <a:t>X</a:t>
            </a:r>
            <a:r>
              <a:rPr lang="en-US" dirty="0"/>
              <a:t> is the parameter. </a:t>
            </a:r>
          </a:p>
          <a:p>
            <a:r>
              <a:rPr lang="en-US" dirty="0"/>
              <a:t>We want to know the </a:t>
            </a:r>
            <a:r>
              <a:rPr lang="en-US" b="1" dirty="0"/>
              <a:t>X</a:t>
            </a:r>
          </a:p>
          <a:p>
            <a:r>
              <a:rPr lang="en-US" b="1" dirty="0"/>
              <a:t>Reach</a:t>
            </a:r>
            <a:r>
              <a:rPr lang="en-US" dirty="0"/>
              <a:t> 3,000 females, </a:t>
            </a:r>
            <a:r>
              <a:rPr lang="en-US" b="1" dirty="0"/>
              <a:t>test</a:t>
            </a:r>
            <a:r>
              <a:rPr lang="en-US" dirty="0"/>
              <a:t> them for cancer, and count the number of positives.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Answering research question is easy if the whole population is known. </a:t>
            </a:r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patient is suspected of malaria</a:t>
            </a:r>
          </a:p>
          <a:p>
            <a:r>
              <a:rPr lang="en-US" dirty="0"/>
              <a:t>What percentage of patients red blood cell (RBC) that are infected with malaria parasites </a:t>
            </a:r>
          </a:p>
          <a:p>
            <a:r>
              <a:rPr lang="en-US" dirty="0"/>
              <a:t>The percentage is the parameter that would help the doctor to decide the dose of the medication</a:t>
            </a:r>
          </a:p>
          <a:p>
            <a:r>
              <a:rPr lang="en-US" dirty="0"/>
              <a:t>The whole blood that the patient have in his/her body is the population</a:t>
            </a:r>
          </a:p>
          <a:p>
            <a:r>
              <a:rPr lang="en-US" dirty="0"/>
              <a:t>We cannot get the true parameter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12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Population can be of infinite size. We often don’t have access to the whole population. Still, we need the parameter for decision making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  <p:pic>
        <p:nvPicPr>
          <p:cNvPr id="12" name="Content Placeholder 11" descr="A picture containing fabric&#10;&#10;Description automatically generated">
            <a:extLst>
              <a:ext uri="{FF2B5EF4-FFF2-40B4-BE49-F238E27FC236}">
                <a16:creationId xmlns:a16="http://schemas.microsoft.com/office/drawing/2014/main" id="{41A07FB9-670B-4B64-BCD7-932E48282C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10" y="985470"/>
            <a:ext cx="4232933" cy="39050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D0E615-845B-4001-BE96-C65DD53188B7}"/>
              </a:ext>
            </a:extLst>
          </p:cNvPr>
          <p:cNvSpPr txBox="1"/>
          <p:nvPr/>
        </p:nvSpPr>
        <p:spPr>
          <a:xfrm>
            <a:off x="6339155" y="4830848"/>
            <a:ext cx="50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Malaria parasites within the RBCs </a:t>
            </a:r>
          </a:p>
        </p:txBody>
      </p:sp>
    </p:spTree>
    <p:extLst>
      <p:ext uri="{BB962C8B-B14F-4D97-AF65-F5344CB8AC3E}">
        <p14:creationId xmlns:p14="http://schemas.microsoft.com/office/powerpoint/2010/main" val="106170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8E5-8800-403F-BBAC-3C9F868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7D50-3F1C-4C92-B065-3810F996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a sample is a </a:t>
            </a:r>
            <a:r>
              <a:rPr lang="en-US" b="1" dirty="0"/>
              <a:t>representative</a:t>
            </a:r>
            <a:r>
              <a:rPr lang="en-US" dirty="0"/>
              <a:t> part of a population</a:t>
            </a:r>
          </a:p>
          <a:p>
            <a:pPr lvl="1"/>
            <a:r>
              <a:rPr lang="en-US" dirty="0"/>
              <a:t>For example, blood sample drawn from a malaria patient</a:t>
            </a:r>
          </a:p>
          <a:p>
            <a:r>
              <a:rPr lang="en-US" dirty="0"/>
              <a:t>Sampling methods in statistics discusses the representativeness of a sample that we will discuss later</a:t>
            </a:r>
          </a:p>
          <a:p>
            <a:r>
              <a:rPr lang="en-US" dirty="0"/>
              <a:t>We estimate (not determine) the parameter from the sample and generalize the estimate on the population</a:t>
            </a:r>
          </a:p>
          <a:p>
            <a:r>
              <a:rPr lang="en-US" dirty="0"/>
              <a:t>The sample size </a:t>
            </a:r>
            <a:r>
              <a:rPr lang="en-US" i="1" dirty="0"/>
              <a:t>n</a:t>
            </a:r>
            <a:r>
              <a:rPr lang="en-US" dirty="0"/>
              <a:t> determines the consistency of the estimate. As </a:t>
            </a:r>
            <a:r>
              <a:rPr lang="en-US" i="1" dirty="0"/>
              <a:t>n</a:t>
            </a:r>
            <a:r>
              <a:rPr lang="en-US" dirty="0"/>
              <a:t> grows until the population size, the estimate becomes precisely the parameter.</a:t>
            </a:r>
          </a:p>
          <a:p>
            <a:r>
              <a:rPr lang="en-US" dirty="0"/>
              <a:t>We try to reach the population through representative samples generated from the population.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7E50-0199-4BBD-B917-908AA45C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22F0-B3DD-4E4C-9740-0E219936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CF906-36D0-4CCB-9D80-2EDA2B38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13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A5069-0295-4F0A-84D8-B72B5C4137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DDB81842-A309-4BF5-9D6B-5F4DBC35F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7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77AB-FFA9-4C52-B34F-336E883E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89A5-3095-4D55-B821-1A20FE4C51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Shape, icon, circle&#10;&#10;Description automatically generated">
            <a:extLst>
              <a:ext uri="{FF2B5EF4-FFF2-40B4-BE49-F238E27FC236}">
                <a16:creationId xmlns:a16="http://schemas.microsoft.com/office/drawing/2014/main" id="{7917E373-129D-4015-A8D5-8D23B993D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14" y="974725"/>
            <a:ext cx="2628786" cy="43497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F978-7BDA-4BE5-BDCE-01E793DB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673-3E97-403A-9347-393D4266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50BD-B47A-48E5-A697-6AA98682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14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59C32-631D-490E-9CC9-3DFDD5730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190F4-2C9F-4CA6-9635-03C0167CF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F1267-F39D-4902-83AA-EA80AEC55BED}"/>
              </a:ext>
            </a:extLst>
          </p:cNvPr>
          <p:cNvSpPr txBox="1"/>
          <p:nvPr/>
        </p:nvSpPr>
        <p:spPr>
          <a:xfrm>
            <a:off x="9729627" y="1797978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3CDD3-3E12-4801-807C-5BF06E5B270D}"/>
              </a:ext>
            </a:extLst>
          </p:cNvPr>
          <p:cNvSpPr txBox="1"/>
          <p:nvPr/>
        </p:nvSpPr>
        <p:spPr>
          <a:xfrm>
            <a:off x="9729626" y="4506025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18573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Data for the Study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pPr lvl="1"/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outcome</a:t>
            </a:r>
          </a:p>
          <a:p>
            <a:pPr lvl="1"/>
            <a:r>
              <a:rPr lang="en-US" dirty="0"/>
              <a:t>Collecting data for the study parameters</a:t>
            </a:r>
          </a:p>
          <a:p>
            <a:pPr lvl="1"/>
            <a:r>
              <a:rPr lang="en-US" dirty="0"/>
              <a:t>The other factors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Inference vs generalizability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1 December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1 December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1154</Words>
  <Application>Microsoft Office PowerPoint</Application>
  <PresentationFormat>Widescreen</PresentationFormat>
  <Paragraphs>142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Research Problem</vt:lpstr>
      <vt:lpstr>Research Problem</vt:lpstr>
      <vt:lpstr>Research Problem</vt:lpstr>
      <vt:lpstr>Sample</vt:lpstr>
      <vt:lpstr>PowerPoint Presentation</vt:lpstr>
      <vt:lpstr>Collecting Data for the Study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Sharker, M A Yushuf</cp:lastModifiedBy>
  <cp:revision>87</cp:revision>
  <dcterms:created xsi:type="dcterms:W3CDTF">2021-11-28T02:30:44Z</dcterms:created>
  <dcterms:modified xsi:type="dcterms:W3CDTF">2021-12-01T17:11:02Z</dcterms:modified>
</cp:coreProperties>
</file>